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413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A31FACA-45B6-4038-B4B3-D39C502A05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0140131-3998-4790-9A96-F8C21A0943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706CA4F-905D-4D8E-9D43-72CD5307B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4F5A1FE-ED83-4077-B2CA-65BE7B1B4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8080EF4-A839-4838-8505-4A6D791D9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05552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2326F52-CA6C-4F56-9329-D18422A23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8D5073D8-6355-4BBF-B99B-BBA068ED9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A2B9408-6D11-4E0C-839B-6B731BA99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61A6A339-4A81-46BB-8B64-C2BCC70E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ED382EA-1848-4717-8428-F84062D72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57427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293334B8-2105-44C9-92A2-379EDF248F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DA6099C8-1638-4B42-8544-4F298285F8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A9D5B44-4381-4157-A534-73566D35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474B40D-11C4-4035-9AC1-9A3F9F95D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D0D0FD8-F9AB-4D85-BEFF-EDC495F97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13387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C6F9983-8286-4B9A-8CCE-EFD822A75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F2270FE-7059-4A77-B74A-8D9E9F83A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21A74A5-E505-4205-8642-AEA62F13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484A5D6-A7AC-47D2-B718-5EDD7137F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3561B9E-34AD-43A0-BDA3-0C7F68A13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653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1F80B2-A96B-4739-8DD3-11EA7D816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6987D8E-950D-4F29-93BB-C262140F7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5661559-6C47-4DBA-8400-D043F096C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10018C6-93F4-4A97-BA24-4E9A92757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5BBBFA9-E989-4CC8-8BCD-F07AEB17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73946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575290E-9859-4895-A014-CA00E1DB6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3956927-A137-487F-9F77-574CC7BAEE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D4510F8A-1CE9-4711-8639-D49922AF7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6268CBB9-4AD6-43F9-9407-2E6CE0FE7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63B75B87-9603-46A4-BDDF-3D492A3D2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3390F4B-04FB-4C67-8A99-8F7061271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56252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C52319A-92EE-469E-82BA-EE413C734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0DCB06E-47A0-46A7-8EE1-FA503221C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CB7BE69-A4B4-4BEF-AB9E-05FA50911B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D397F1ED-C90E-4B54-8465-4D9FCA50A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E899323-2ACF-4450-ACAA-C1B810696B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E560AAD6-E39E-4E69-A740-64A3B9B3F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CA244D50-CB41-4717-892B-0CBF59490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2A919E95-C167-4996-A9FF-EB9847FE8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52606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082A34A-7FC1-4D90-8944-5C4FB77E1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F67E71A2-7B69-4C96-B058-BA5045083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CAA77BAA-8476-4C6E-A010-69198FF26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9C95ECD1-056D-47FA-AF84-CAB84232F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84735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5B96A1FB-497D-447F-9BA8-A8E8A74F8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AA3B3685-4434-4F24-95F0-FAB8BC2FE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EE38947-2B7C-4735-8939-72D19762E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5143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0ADD694-089E-40B1-81E3-5E0E21F28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46246F0-13CD-4252-A951-DEBE85CAF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02297D11-EF01-4E27-8B62-4FD94AFB5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3927B4F7-5EB5-4FE1-AAF4-3CD15E992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C8D5374D-7E8C-4FA4-9D69-666DF0898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7D6B9A2-20A5-4E9C-8484-3A5CA3872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71801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42ADF4-BDCC-4045-9C58-66F2884DC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45A209EC-78DB-4DC1-AF26-EAAEBB3E9F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F9F50358-51BD-44FB-9977-1A92591800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D7178CD4-AAC8-4600-A7BC-324ADD186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6CCC3F3A-ED10-4A5A-BFBD-28FE1E94A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201FECF7-5828-473D-BFB1-B59A0D520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42932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331AFEBB-1511-447E-B38E-492968152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F215563-6F11-4DCA-923D-17875F97A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EA60D3F-7650-4470-A40C-DC3DA4EDE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3BD0F-8BFC-4945-A47D-173F7FF7761F}" type="datetimeFigureOut">
              <a:rPr lang="pl-PL" smtClean="0"/>
              <a:t>13.04.2018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6B12665-63A1-4FEE-9A04-00B0600A3F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FF1247C-430C-4F21-8D44-9086B86EA6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F23F3-B5D8-4881-A8BC-DF6924615A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09223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95FA1FF-F86C-4DE9-93EB-5FEB10B24E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SRP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F4F6135B-C2EA-4297-A415-7DA00BD7E4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04997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4CD8E37-A920-40D8-B554-5451EEB1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F326B4D-D292-4AFA-8030-C1D7D515D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C0A5BD38-64EC-4BE8-810C-085168E39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97" t="13974" r="62932" b="9930"/>
          <a:stretch/>
        </p:blipFill>
        <p:spPr>
          <a:xfrm>
            <a:off x="96715" y="0"/>
            <a:ext cx="5218525" cy="6858000"/>
          </a:xfrm>
          <a:prstGeom prst="rect">
            <a:avLst/>
          </a:prstGeom>
        </p:spPr>
      </p:pic>
      <p:sp>
        <p:nvSpPr>
          <p:cNvPr id="7" name="Owal 6">
            <a:extLst>
              <a:ext uri="{FF2B5EF4-FFF2-40B4-BE49-F238E27FC236}">
                <a16:creationId xmlns:a16="http://schemas.microsoft.com/office/drawing/2014/main" id="{825021D7-B89F-42CD-8968-74413DE76A6F}"/>
              </a:ext>
            </a:extLst>
          </p:cNvPr>
          <p:cNvSpPr/>
          <p:nvPr/>
        </p:nvSpPr>
        <p:spPr>
          <a:xfrm>
            <a:off x="1" y="697149"/>
            <a:ext cx="3156438" cy="17408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E6DB8062-4476-4B1F-8E41-6B96F1349FD4}"/>
              </a:ext>
            </a:extLst>
          </p:cNvPr>
          <p:cNvCxnSpPr/>
          <p:nvPr/>
        </p:nvCxnSpPr>
        <p:spPr>
          <a:xfrm>
            <a:off x="272562" y="2637692"/>
            <a:ext cx="378948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58E8E96E-0E13-43F6-BAF1-BC898278AC61}"/>
              </a:ext>
            </a:extLst>
          </p:cNvPr>
          <p:cNvCxnSpPr/>
          <p:nvPr/>
        </p:nvCxnSpPr>
        <p:spPr>
          <a:xfrm>
            <a:off x="354624" y="3335215"/>
            <a:ext cx="378948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E2BBF17C-FC4D-44FE-9AB9-59F393B37644}"/>
              </a:ext>
            </a:extLst>
          </p:cNvPr>
          <p:cNvCxnSpPr/>
          <p:nvPr/>
        </p:nvCxnSpPr>
        <p:spPr>
          <a:xfrm>
            <a:off x="272562" y="3959469"/>
            <a:ext cx="378948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1A8F52D5-ABB9-41C9-8606-1C1FB16A83D1}"/>
              </a:ext>
            </a:extLst>
          </p:cNvPr>
          <p:cNvCxnSpPr/>
          <p:nvPr/>
        </p:nvCxnSpPr>
        <p:spPr>
          <a:xfrm>
            <a:off x="272562" y="4671646"/>
            <a:ext cx="378948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F79988D4-F633-49FD-AEC5-F4CC26EB6358}"/>
              </a:ext>
            </a:extLst>
          </p:cNvPr>
          <p:cNvCxnSpPr/>
          <p:nvPr/>
        </p:nvCxnSpPr>
        <p:spPr>
          <a:xfrm>
            <a:off x="272562" y="5032131"/>
            <a:ext cx="378948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Łącznik prosty 14">
            <a:extLst>
              <a:ext uri="{FF2B5EF4-FFF2-40B4-BE49-F238E27FC236}">
                <a16:creationId xmlns:a16="http://schemas.microsoft.com/office/drawing/2014/main" id="{14314A0A-F1BE-4DCF-8365-01AD324A286D}"/>
              </a:ext>
            </a:extLst>
          </p:cNvPr>
          <p:cNvCxnSpPr/>
          <p:nvPr/>
        </p:nvCxnSpPr>
        <p:spPr>
          <a:xfrm>
            <a:off x="354624" y="2992315"/>
            <a:ext cx="378948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8CF55B88-D34B-46A8-9131-9D19CD9D1990}"/>
              </a:ext>
            </a:extLst>
          </p:cNvPr>
          <p:cNvCxnSpPr/>
          <p:nvPr/>
        </p:nvCxnSpPr>
        <p:spPr>
          <a:xfrm>
            <a:off x="272562" y="3663462"/>
            <a:ext cx="378948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E5E45E83-6929-4CDE-9551-4B57900D1F88}"/>
              </a:ext>
            </a:extLst>
          </p:cNvPr>
          <p:cNvCxnSpPr/>
          <p:nvPr/>
        </p:nvCxnSpPr>
        <p:spPr>
          <a:xfrm>
            <a:off x="354624" y="4349261"/>
            <a:ext cx="378948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Owal 17">
            <a:extLst>
              <a:ext uri="{FF2B5EF4-FFF2-40B4-BE49-F238E27FC236}">
                <a16:creationId xmlns:a16="http://schemas.microsoft.com/office/drawing/2014/main" id="{13A6FD0F-60F3-4D16-8D7E-15098B1558AF}"/>
              </a:ext>
            </a:extLst>
          </p:cNvPr>
          <p:cNvSpPr/>
          <p:nvPr/>
        </p:nvSpPr>
        <p:spPr>
          <a:xfrm>
            <a:off x="0" y="5038007"/>
            <a:ext cx="2795954" cy="120355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1528E3A3-B3E8-4720-933B-5E13F52DD3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15" t="21734" r="7825" b="23339"/>
          <a:stretch/>
        </p:blipFill>
        <p:spPr>
          <a:xfrm>
            <a:off x="4545622" y="1239815"/>
            <a:ext cx="7517658" cy="376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8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F052189-7EF3-42AD-BFE2-085CAC328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802063B-8214-484F-8125-DF57F9719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1E2FB7FA-679A-4DAE-830C-12C708870F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4" t="9931" r="3083" b="13333"/>
          <a:stretch/>
        </p:blipFill>
        <p:spPr>
          <a:xfrm>
            <a:off x="0" y="0"/>
            <a:ext cx="11592560" cy="5262564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DF9CD3A0-F22E-4882-834A-3F1B6071A0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83" t="31852" r="7835" b="15704"/>
          <a:stretch/>
        </p:blipFill>
        <p:spPr>
          <a:xfrm>
            <a:off x="6308988" y="3799840"/>
            <a:ext cx="5710292" cy="305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851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5B6F0027-911C-40EB-8166-4F8E8B84E8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OCP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FD9D7261-ED18-42CD-9C52-D3E1243731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5444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>
            <a:extLst>
              <a:ext uri="{FF2B5EF4-FFF2-40B4-BE49-F238E27FC236}">
                <a16:creationId xmlns:a16="http://schemas.microsoft.com/office/drawing/2014/main" id="{0C58F28F-E656-4546-8AB7-3028FF9E96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7" t="10519" r="53583" b="23111"/>
          <a:stretch/>
        </p:blipFill>
        <p:spPr>
          <a:xfrm>
            <a:off x="18379" y="528476"/>
            <a:ext cx="4673000" cy="5964399"/>
          </a:xfrm>
          <a:prstGeom prst="rect">
            <a:avLst/>
          </a:prstGeom>
        </p:spPr>
      </p:pic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5BFC84D3-5560-4FF1-9BA7-B4199B21CE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15" t="10113" r="52784" b="18438"/>
          <a:stretch/>
        </p:blipFill>
        <p:spPr>
          <a:xfrm>
            <a:off x="3327399" y="526251"/>
            <a:ext cx="4541520" cy="5964399"/>
          </a:xfr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277821BB-7BF0-403A-9DB1-AC83AA6E4D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t="10370" r="53583" b="20593"/>
          <a:stretch/>
        </p:blipFill>
        <p:spPr>
          <a:xfrm>
            <a:off x="7650482" y="526251"/>
            <a:ext cx="4570555" cy="5932810"/>
          </a:xfrm>
          <a:prstGeom prst="rect">
            <a:avLst/>
          </a:prstGeom>
        </p:spPr>
      </p:pic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B9C345D0-9353-495F-813A-E3E446D25D0D}"/>
              </a:ext>
            </a:extLst>
          </p:cNvPr>
          <p:cNvCxnSpPr/>
          <p:nvPr/>
        </p:nvCxnSpPr>
        <p:spPr>
          <a:xfrm>
            <a:off x="538480" y="1656080"/>
            <a:ext cx="22250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wal 12">
            <a:extLst>
              <a:ext uri="{FF2B5EF4-FFF2-40B4-BE49-F238E27FC236}">
                <a16:creationId xmlns:a16="http://schemas.microsoft.com/office/drawing/2014/main" id="{A44A950C-7DE0-4555-B0E4-E6E7B15A4DC5}"/>
              </a:ext>
            </a:extLst>
          </p:cNvPr>
          <p:cNvSpPr/>
          <p:nvPr/>
        </p:nvSpPr>
        <p:spPr>
          <a:xfrm>
            <a:off x="8239760" y="1595120"/>
            <a:ext cx="3464560" cy="6400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1B219FDB-D374-4F64-BB35-8AD0C33AB286}"/>
              </a:ext>
            </a:extLst>
          </p:cNvPr>
          <p:cNvSpPr/>
          <p:nvPr/>
        </p:nvSpPr>
        <p:spPr>
          <a:xfrm>
            <a:off x="8432798" y="3188410"/>
            <a:ext cx="3464560" cy="6400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43059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2D4F5D54-1622-48C0-BD98-A644055A18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3" t="24824" r="53546" b="24042"/>
          <a:stretch/>
        </p:blipFill>
        <p:spPr>
          <a:xfrm>
            <a:off x="579120" y="365125"/>
            <a:ext cx="3505200" cy="6396990"/>
          </a:xfr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330361F8-ACEB-4C0D-9434-2E05E3657E77}"/>
              </a:ext>
            </a:extLst>
          </p:cNvPr>
          <p:cNvSpPr txBox="1"/>
          <p:nvPr/>
        </p:nvSpPr>
        <p:spPr>
          <a:xfrm rot="20694367">
            <a:off x="76571" y="-27456"/>
            <a:ext cx="18333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800" dirty="0" err="1">
                <a:solidFill>
                  <a:srgbClr val="FF0000"/>
                </a:solidFill>
              </a:rPr>
              <a:t>Before</a:t>
            </a:r>
            <a:endParaRPr lang="pl-PL" sz="4800" dirty="0">
              <a:solidFill>
                <a:srgbClr val="FF0000"/>
              </a:solidFill>
            </a:endParaRP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47C0A2B2-3B74-466C-B1AD-CA7E15C919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0" t="26222" r="34833" b="26667"/>
          <a:stretch/>
        </p:blipFill>
        <p:spPr>
          <a:xfrm>
            <a:off x="4030897" y="1353027"/>
            <a:ext cx="8153569" cy="5216972"/>
          </a:xfrm>
          <a:prstGeom prst="rect">
            <a:avLst/>
          </a:prstGeom>
        </p:spPr>
      </p:pic>
      <p:sp>
        <p:nvSpPr>
          <p:cNvPr id="9" name="pole tekstowe 8">
            <a:extLst>
              <a:ext uri="{FF2B5EF4-FFF2-40B4-BE49-F238E27FC236}">
                <a16:creationId xmlns:a16="http://schemas.microsoft.com/office/drawing/2014/main" id="{F4BA652E-E627-4CF3-9F2D-07FD2E5C4E18}"/>
              </a:ext>
            </a:extLst>
          </p:cNvPr>
          <p:cNvSpPr txBox="1"/>
          <p:nvPr/>
        </p:nvSpPr>
        <p:spPr>
          <a:xfrm rot="1122040">
            <a:off x="9638242" y="553148"/>
            <a:ext cx="16365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 err="1">
                <a:solidFill>
                  <a:srgbClr val="FF0000"/>
                </a:solidFill>
              </a:rPr>
              <a:t>After</a:t>
            </a:r>
            <a:endParaRPr lang="pl-PL" sz="5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0487591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4</Words>
  <Application>Microsoft Office PowerPoint</Application>
  <PresentationFormat>Panoramiczny</PresentationFormat>
  <Paragraphs>4</Paragraphs>
  <Slides>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Motyw pakietu Office</vt:lpstr>
      <vt:lpstr>SRP</vt:lpstr>
      <vt:lpstr>Prezentacja programu PowerPoint</vt:lpstr>
      <vt:lpstr>Prezentacja programu PowerPoint</vt:lpstr>
      <vt:lpstr>OCP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SRP</dc:title>
  <dc:creator>Dani</dc:creator>
  <cp:lastModifiedBy>Dani</cp:lastModifiedBy>
  <cp:revision>6</cp:revision>
  <dcterms:created xsi:type="dcterms:W3CDTF">2018-04-13T07:52:52Z</dcterms:created>
  <dcterms:modified xsi:type="dcterms:W3CDTF">2018-04-13T09:28:37Z</dcterms:modified>
</cp:coreProperties>
</file>

<file path=docProps/thumbnail.jpeg>
</file>